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Проект «Создание детско-родительского сообщества в ДОУ. Родительский клуб «Тёплый дом».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7264896" cy="211264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ст. воспитатель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МБДОУ «Детский сад «Лукоморье»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структурного подразделения «Ромашка»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Семенова Надежда Андреевна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Г. Михайловка, 2017 г.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31980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Родительские собрания: </a:t>
            </a:r>
            <a:endParaRPr lang="ru-RU" b="1" dirty="0"/>
          </a:p>
        </p:txBody>
      </p:sp>
      <p:pic>
        <p:nvPicPr>
          <p:cNvPr id="23554" name="Picture 2" descr="C:\Users\User\Desktop\доу и родители\DSC_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1"/>
            <a:ext cx="4680520" cy="310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D:\ФОТО\Родители\DSC06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«День семьи»</a:t>
            </a:r>
            <a:endParaRPr lang="ru-RU" b="1" dirty="0"/>
          </a:p>
        </p:txBody>
      </p:sp>
      <p:pic>
        <p:nvPicPr>
          <p:cNvPr id="24579" name="Picture 3" descr="D:\ФОТО\Родители\DSC_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854450" cy="2552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:\ФОТО\Родители\DSC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User\Desktop\доу и родители\img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00730"/>
            <a:ext cx="4248472" cy="275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D:\ФОТО\День мам\2017\P_20170302_161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2985"/>
            <a:ext cx="3854685" cy="286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 поисках клада»</a:t>
            </a:r>
            <a:endParaRPr lang="ru-RU" b="1" dirty="0"/>
          </a:p>
        </p:txBody>
      </p:sp>
      <p:pic>
        <p:nvPicPr>
          <p:cNvPr id="25602" name="Picture 2" descr="D:\ФОТО\гр. Сказка\Пиратская вечеринка\DSCN2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11165">
            <a:off x="323528" y="1268760"/>
            <a:ext cx="4097428" cy="307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ФОТО\гр. Сказка\Пиратская вечеринка\DSCN2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9965">
            <a:off x="4716016" y="1268760"/>
            <a:ext cx="3998764" cy="299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D:\ФОТО\гр. Сказка\Пиратская вечеринка\DSCN2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068960"/>
            <a:ext cx="2476886" cy="330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«Мама, папа, я – спортивная семья»</a:t>
            </a:r>
            <a:endParaRPr lang="ru-RU" b="1" dirty="0"/>
          </a:p>
        </p:txBody>
      </p:sp>
      <p:pic>
        <p:nvPicPr>
          <p:cNvPr id="29698" name="Picture 2" descr="D:\ФОТО\Семинар фото\DCIM\100D5100\DSC_0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26" y="1772816"/>
            <a:ext cx="243237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D:\ФОТО\Семинар фото\DCIM\100D5100\DSC_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2703290" cy="408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D:\ФОТО\Семинар фото\DCIM\100D5100\DSC_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789040"/>
            <a:ext cx="4104456" cy="271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Осенины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6626" name="Picture 2" descr="D:\ФОТО\Выставки\Осенние фантазии\P_20160927_081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D:\ФОТО\Выставки\Осенние фантазии\P_20160927_081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96752"/>
            <a:ext cx="2319660" cy="412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D:\ФОТО\Выставки\Осенние фантазии\DSC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01008"/>
            <a:ext cx="4416121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«Новый, новый год»</a:t>
            </a:r>
            <a:endParaRPr lang="ru-RU" b="1" dirty="0"/>
          </a:p>
        </p:txBody>
      </p:sp>
      <p:pic>
        <p:nvPicPr>
          <p:cNvPr id="27650" name="Picture 2" descr="D:\ФОТО\Выставки\Выставка новогодних работ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848706" cy="254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D:\ФОТО\Выставки\Выставка новогодних работ\DSC_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11960" cy="278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D:\ФОТО\Выставки\Выставка новогодних работ\DSC_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822509" cy="253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D:\ФОТО\Выставки\Выставка новогодних работ\DSC_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33056"/>
            <a:ext cx="3888432" cy="24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«Вот и год прошел»</a:t>
            </a:r>
            <a:endParaRPr lang="ru-RU" b="1" dirty="0"/>
          </a:p>
        </p:txBody>
      </p:sp>
      <p:pic>
        <p:nvPicPr>
          <p:cNvPr id="28674" name="Picture 2" descr="D:\ФОТО\Выпускные\Колобок 2017\P_20170530_16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06607">
            <a:off x="548922" y="1600201"/>
            <a:ext cx="5299427" cy="29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:\ФОТО\Выпускные\Теремок 2017\P_20170526_165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1560">
            <a:off x="3851920" y="3685528"/>
            <a:ext cx="4920546" cy="276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Воспитание </a:t>
            </a:r>
            <a:r>
              <a:rPr lang="ru-RU" dirty="0" smtClean="0"/>
              <a:t>и развитие ребенка невозможны без участия родителей. </a:t>
            </a:r>
          </a:p>
          <a:p>
            <a:r>
              <a:rPr lang="ru-RU" dirty="0" smtClean="0"/>
              <a:t>Использование разнообразных форм работы с родителями дало определенные результаты: родители из «зрителей» и «наблюдателей» стали активными участниками встреч и помощниками в деле воспитания ребенка.</a:t>
            </a:r>
          </a:p>
          <a:p>
            <a:r>
              <a:rPr lang="ru-RU" dirty="0" smtClean="0"/>
              <a:t>Семья и детский сад – два воспитательных феномена, каждый их которых по-своему дает ребенку социальный опыт, но только в сочетании друг с другом они создадут оптимальные условия для вхождения маленького человека в большой мир.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Спасибо </a:t>
            </a:r>
          </a:p>
          <a:p>
            <a:pPr algn="ctr">
              <a:buNone/>
            </a:pPr>
            <a:r>
              <a:rPr lang="ru-RU" sz="6000" dirty="0" smtClean="0"/>
              <a:t>за внимание!!!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908720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«…Семья как одна из наиболее важных ячеек общества имеет в своем распоряжении большой арсенал воспитательных средств, для формирования нового человека»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052736"/>
            <a:ext cx="865467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«Тёплый дом»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Практико-ориентированный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Исполнители: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Родители, воспитанники ДОУ,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воспитатели, специалисты ДОУ, социальные партнеры.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buhinfa.ru/wp-content/uploads/2014/07/00-do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81128"/>
            <a:ext cx="2627784" cy="1966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этого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сделать </a:t>
            </a:r>
            <a:r>
              <a:rPr lang="ru-RU" dirty="0" smtClean="0"/>
              <a:t>родителей партнёрами педагогов, привлечь их к активному участию в воспитательно-образовательном процессе, дать возможность поделиться семейным опытом, обсудить наиболее актуальные проблемы, выработать единые требования.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Обеспечение эффективного взаимодействия ДОУ и семей воспитанников в целях оптимизации воспитания и развития детей в условиях ДОУ и семьи;</a:t>
            </a:r>
          </a:p>
          <a:p>
            <a:pPr lvl="0"/>
            <a:r>
              <a:rPr lang="ru-RU" dirty="0" smtClean="0"/>
              <a:t>Оказание педагогической помощи родителям (законным представителям) и детям, посещающим ДОУ в обеспечении успешной социализации;</a:t>
            </a:r>
          </a:p>
          <a:p>
            <a:pPr lvl="0"/>
            <a:r>
              <a:rPr lang="ru-RU" dirty="0" smtClean="0"/>
              <a:t>Педагогическое просвещение родителей воспитанников с учетом потребностей и особенностей семей;</a:t>
            </a:r>
          </a:p>
          <a:p>
            <a:pPr lvl="0"/>
            <a:r>
              <a:rPr lang="ru-RU" dirty="0" smtClean="0"/>
              <a:t>Способствовать повышению психологической грамотности родителей по вопросам развития и воспитания детей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Нетрадиционные формы, используемые в ходе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fontAlgn="base">
              <a:buNone/>
            </a:pPr>
            <a:r>
              <a:rPr lang="ru-RU" dirty="0" smtClean="0"/>
              <a:t>Информационно </a:t>
            </a:r>
            <a:r>
              <a:rPr lang="ru-RU" dirty="0" smtClean="0"/>
              <a:t>– аналитические:</a:t>
            </a:r>
          </a:p>
          <a:p>
            <a:pPr lvl="0" fontAlgn="base"/>
            <a:r>
              <a:rPr lang="ru-RU" dirty="0" smtClean="0"/>
              <a:t>Анкетирование.</a:t>
            </a:r>
          </a:p>
          <a:p>
            <a:pPr lvl="0" fontAlgn="base"/>
            <a:r>
              <a:rPr lang="ru-RU" dirty="0" smtClean="0"/>
              <a:t>Опросы.</a:t>
            </a:r>
          </a:p>
          <a:p>
            <a:pPr lvl="0" fontAlgn="base"/>
            <a:r>
              <a:rPr lang="ru-RU" dirty="0" smtClean="0"/>
              <a:t>Консультации.</a:t>
            </a:r>
          </a:p>
          <a:p>
            <a:pPr lvl="0" fontAlgn="base"/>
            <a:r>
              <a:rPr lang="ru-RU" dirty="0" smtClean="0"/>
              <a:t>Метод написания родителями мини – сочинения «Мой ребенок».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lvl="0" fontAlgn="base">
              <a:buNone/>
            </a:pPr>
            <a:r>
              <a:rPr lang="ru-RU" dirty="0" smtClean="0"/>
              <a:t>Наглядно-информационные формы:</a:t>
            </a:r>
          </a:p>
          <a:p>
            <a:pPr lvl="0" fontAlgn="base"/>
            <a:r>
              <a:rPr lang="ru-RU" dirty="0" smtClean="0"/>
              <a:t>Открытый показ непосредственной образовательной деятельности для родителей.</a:t>
            </a:r>
          </a:p>
          <a:p>
            <a:pPr lvl="0" fontAlgn="base"/>
            <a:r>
              <a:rPr lang="ru-RU" dirty="0" smtClean="0"/>
              <a:t>Фотовыставки.</a:t>
            </a:r>
          </a:p>
          <a:p>
            <a:pPr lvl="0" fontAlgn="base"/>
            <a:r>
              <a:rPr lang="ru-RU" dirty="0" smtClean="0"/>
              <a:t>Дни открытых дверей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</a:p>
          <a:p>
            <a:pPr lvl="0" fontAlgn="base">
              <a:buNone/>
            </a:pPr>
            <a:r>
              <a:rPr lang="ru-RU" dirty="0" smtClean="0"/>
              <a:t>Познавательные:</a:t>
            </a:r>
          </a:p>
          <a:p>
            <a:pPr lvl="0" fontAlgn="base"/>
            <a:r>
              <a:rPr lang="ru-RU" dirty="0" smtClean="0"/>
              <a:t>Родительские собрания.</a:t>
            </a:r>
          </a:p>
          <a:p>
            <a:pPr lvl="0" fontAlgn="base"/>
            <a:r>
              <a:rPr lang="ru-RU" dirty="0" smtClean="0"/>
              <a:t>Совместная работа по тематическому плану проекта.</a:t>
            </a:r>
          </a:p>
          <a:p>
            <a:pPr lvl="0" fontAlgn="base"/>
            <a:r>
              <a:rPr lang="ru-RU" dirty="0" smtClean="0"/>
              <a:t>Круглый стол.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lvl="0" fontAlgn="base">
              <a:buNone/>
            </a:pPr>
            <a:r>
              <a:rPr lang="ru-RU" dirty="0" err="1" smtClean="0"/>
              <a:t>Досуговые</a:t>
            </a:r>
            <a:r>
              <a:rPr lang="ru-RU" dirty="0" smtClean="0"/>
              <a:t>:</a:t>
            </a:r>
          </a:p>
          <a:p>
            <a:pPr lvl="0" fontAlgn="base"/>
            <a:r>
              <a:rPr lang="ru-RU" dirty="0" smtClean="0"/>
              <a:t>Совместные праздники, досуги, развлечения.</a:t>
            </a:r>
          </a:p>
          <a:p>
            <a:pPr lvl="0" fontAlgn="base"/>
            <a:r>
              <a:rPr lang="ru-RU" dirty="0" smtClean="0"/>
              <a:t>Участие родителей в конкурсах, выставках.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Планируемые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появление </a:t>
            </a:r>
            <a:r>
              <a:rPr lang="ru-RU" dirty="0" smtClean="0"/>
              <a:t>в семье общих интересов, увлечений, как для взрослых, так и для детей;</a:t>
            </a:r>
          </a:p>
          <a:p>
            <a:pPr fontAlgn="base"/>
            <a:r>
              <a:rPr lang="ru-RU" dirty="0" smtClean="0"/>
              <a:t>повышение </a:t>
            </a:r>
            <a:r>
              <a:rPr lang="ru-RU" dirty="0" smtClean="0"/>
              <a:t>уровня педагогической компетентности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 smtClean="0"/>
              <a:t>Этапы реализации проекта</a:t>
            </a:r>
          </a:p>
          <a:p>
            <a:pPr fontAlgn="base">
              <a:buNone/>
            </a:pPr>
            <a:r>
              <a:rPr lang="ru-RU" dirty="0" smtClean="0"/>
              <a:t>I этап — подготовительный (накопление знаний).</a:t>
            </a:r>
          </a:p>
          <a:p>
            <a:pPr fontAlgn="base">
              <a:buNone/>
            </a:pPr>
            <a:r>
              <a:rPr lang="ru-RU" dirty="0" smtClean="0"/>
              <a:t>II этап – основной (совместная деятельность детей и родителей)</a:t>
            </a:r>
          </a:p>
          <a:p>
            <a:pPr fontAlgn="base">
              <a:buNone/>
            </a:pPr>
            <a:r>
              <a:rPr lang="en-US" dirty="0" smtClean="0"/>
              <a:t>I</a:t>
            </a:r>
            <a:r>
              <a:rPr lang="ru-RU" dirty="0" smtClean="0"/>
              <a:t>II </a:t>
            </a:r>
            <a:r>
              <a:rPr lang="ru-RU" dirty="0" smtClean="0"/>
              <a:t>этап – заключительный (результат).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b="1" dirty="0" smtClean="0"/>
              <a:t>Клуб </a:t>
            </a:r>
            <a:r>
              <a:rPr lang="ru-RU" dirty="0" smtClean="0"/>
              <a:t>«Теплый дом» - это ежемесячные мероприятия, информационные встречи, тематические выставки, консультации, практические обучения </a:t>
            </a:r>
            <a:r>
              <a:rPr lang="ru-RU" b="1" dirty="0" smtClean="0"/>
              <a:t>родителей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Заседания </a:t>
            </a:r>
            <a:r>
              <a:rPr lang="ru-RU" b="1" dirty="0" smtClean="0"/>
              <a:t>клуба </a:t>
            </a:r>
            <a:r>
              <a:rPr lang="ru-RU" dirty="0" smtClean="0"/>
              <a:t>«Теплый дом» проводились раз в месяц. </a:t>
            </a:r>
          </a:p>
          <a:p>
            <a:endParaRPr lang="ru-RU" dirty="0"/>
          </a:p>
        </p:txBody>
      </p:sp>
      <p:pic>
        <p:nvPicPr>
          <p:cNvPr id="4" name="Picture 2" descr="http://buhinfa.ru/wp-content/uploads/2014/07/00-do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3" y="3933056"/>
            <a:ext cx="307918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«Создание детско-родительского сообщества в ДОУ. Родительский клуб «Тёплый дом».</vt:lpstr>
      <vt:lpstr>Слайд 2</vt:lpstr>
      <vt:lpstr>Слайд 3</vt:lpstr>
      <vt:lpstr>Цель этого проекта: </vt:lpstr>
      <vt:lpstr>Задачи</vt:lpstr>
      <vt:lpstr>Нетрадиционные формы, используемые в ходе проекта: </vt:lpstr>
      <vt:lpstr>Планируемые результаты: </vt:lpstr>
      <vt:lpstr>Слайд 8</vt:lpstr>
      <vt:lpstr>Слайд 9</vt:lpstr>
      <vt:lpstr>Родительские собрания: </vt:lpstr>
      <vt:lpstr>«День семьи»</vt:lpstr>
      <vt:lpstr>«В поисках клада»</vt:lpstr>
      <vt:lpstr>«Мама, папа, я – спортивная семья»</vt:lpstr>
      <vt:lpstr>«Осенины»</vt:lpstr>
      <vt:lpstr>«Новый, новый год»</vt:lpstr>
      <vt:lpstr>«Вот и год прошел»</vt:lpstr>
      <vt:lpstr>Вывод: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Ромашка</cp:lastModifiedBy>
  <cp:revision>14</cp:revision>
  <dcterms:created xsi:type="dcterms:W3CDTF">2013-01-06T18:32:13Z</dcterms:created>
  <dcterms:modified xsi:type="dcterms:W3CDTF">2017-09-28T10:07:42Z</dcterms:modified>
</cp:coreProperties>
</file>