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4" r:id="rId3"/>
    <p:sldId id="277" r:id="rId4"/>
    <p:sldId id="278" r:id="rId5"/>
    <p:sldId id="279" r:id="rId6"/>
    <p:sldId id="280" r:id="rId7"/>
    <p:sldId id="281" r:id="rId8"/>
    <p:sldId id="288" r:id="rId9"/>
    <p:sldId id="284" r:id="rId10"/>
    <p:sldId id="285" r:id="rId11"/>
    <p:sldId id="287" r:id="rId12"/>
    <p:sldId id="286" r:id="rId13"/>
    <p:sldId id="289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8C32-4BE7-4A4E-8716-50307B88182B}" type="datetimeFigureOut">
              <a:rPr lang="ru-RU" smtClean="0"/>
              <a:pPr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2245-82C6-44E2-9450-E72291CF1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2582858"/>
          </a:xfrm>
          <a:noFill/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3"/>
                </a:solidFill>
              </a:rPr>
              <a:t>Моя семья </a:t>
            </a:r>
            <a:b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3"/>
                </a:solidFill>
              </a:rPr>
            </a:br>
            <a:r>
              <a:rPr lang="ru-RU" b="1" dirty="0" err="1" smtClean="0">
                <a:ln>
                  <a:solidFill>
                    <a:schemeClr val="tx2"/>
                  </a:solidFill>
                </a:ln>
                <a:solidFill>
                  <a:schemeClr val="accent3"/>
                </a:solidFill>
              </a:rPr>
              <a:t>Шибитовы</a:t>
            </a:r>
            <a:endParaRPr lang="ru-RU" b="1" dirty="0">
              <a:ln>
                <a:solidFill>
                  <a:schemeClr val="tx2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IMG_20140830_1509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792390"/>
            <a:ext cx="2000264" cy="3333773"/>
          </a:xfrm>
        </p:spPr>
      </p:pic>
      <p:pic>
        <p:nvPicPr>
          <p:cNvPr id="10" name="Содержимое 9" descr="IMG_20160509_1001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84545" y="2860637"/>
            <a:ext cx="2045041" cy="3408401"/>
          </a:xfrm>
        </p:spPr>
      </p:pic>
      <p:sp>
        <p:nvSpPr>
          <p:cNvPr id="7" name="TextBox 6"/>
          <p:cNvSpPr txBox="1"/>
          <p:nvPr/>
        </p:nvSpPr>
        <p:spPr>
          <a:xfrm>
            <a:off x="1214414" y="228599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</a:rPr>
              <a:t>Папа </a:t>
            </a:r>
            <a:r>
              <a:rPr lang="ru-RU" sz="2000" dirty="0" smtClean="0">
                <a:solidFill>
                  <a:schemeClr val="accent3"/>
                </a:solidFill>
              </a:rPr>
              <a:t>Саша и мама Юля</a:t>
            </a: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2357430"/>
            <a:ext cx="986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</a:rPr>
              <a:t>Это я!!!</a:t>
            </a:r>
            <a:endParaRPr lang="ru-RU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Мой самый лучший </a:t>
            </a:r>
            <a:r>
              <a:rPr lang="ru-RU" sz="3200" dirty="0" smtClean="0">
                <a:solidFill>
                  <a:srgbClr val="00B0F0"/>
                </a:solidFill>
              </a:rPr>
              <a:t>друг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Костин Витя!!!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IMG_20160505_080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3071834" cy="5119724"/>
          </a:xfrm>
        </p:spPr>
      </p:pic>
      <p:pic>
        <p:nvPicPr>
          <p:cNvPr id="5" name="Рисунок 4" descr="IMG_20160505_08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85860"/>
            <a:ext cx="3143272" cy="52387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60509_1843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786214" cy="6310356"/>
          </a:xfrm>
        </p:spPr>
      </p:pic>
      <p:pic>
        <p:nvPicPr>
          <p:cNvPr id="8" name="Содержимое 7" descr="IMG_20160509_184301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14290"/>
            <a:ext cx="3643338" cy="6143668"/>
          </a:xfrm>
        </p:spPr>
      </p:pic>
      <p:sp>
        <p:nvSpPr>
          <p:cNvPr id="4" name="Прямоугольник 3"/>
          <p:cNvSpPr/>
          <p:nvPr/>
        </p:nvSpPr>
        <p:spPr>
          <a:xfrm>
            <a:off x="1142976" y="357166"/>
            <a:ext cx="7001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Мы дружим семьями!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Самое наше любимое дело - прогулка </a:t>
            </a:r>
            <a:r>
              <a:rPr lang="ru-RU" dirty="0" smtClean="0"/>
              <a:t>в </a:t>
            </a:r>
            <a:r>
              <a:rPr lang="ru-RU" dirty="0" smtClean="0"/>
              <a:t>лес!</a:t>
            </a:r>
            <a:endParaRPr lang="ru-RU" dirty="0"/>
          </a:p>
        </p:txBody>
      </p:sp>
      <p:pic>
        <p:nvPicPr>
          <p:cNvPr id="7" name="Содержимое 6" descr="IMG_20160509_1822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2851465" cy="4752441"/>
          </a:xfrm>
        </p:spPr>
      </p:pic>
      <p:pic>
        <p:nvPicPr>
          <p:cNvPr id="8" name="Содержимое 7" descr="IMG_20160509_1834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571612"/>
            <a:ext cx="2806250" cy="4677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s1.ppt4web.ru/images/5552/83154/31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063" y="-51159"/>
            <a:ext cx="9232063" cy="690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20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160760"/>
            <a:ext cx="9358346" cy="7018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0"/>
            <a:ext cx="3071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Я, родился: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15 мая 2012 года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Меня назвали: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Илюша!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Вес-3640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Рост -51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рос не по дням, а по часам</a:t>
            </a:r>
            <a:endParaRPr lang="ru-RU" dirty="0"/>
          </a:p>
        </p:txBody>
      </p:sp>
      <p:pic>
        <p:nvPicPr>
          <p:cNvPr id="8" name="Содержимое 7" descr="P10207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4381531" cy="32861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3116"/>
            <a:ext cx="2855933" cy="3929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01024" y="1357298"/>
            <a:ext cx="859922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Фото0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071678"/>
            <a:ext cx="3007527" cy="40100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304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381499" cy="3286124"/>
          </a:xfrm>
        </p:spPr>
      </p:pic>
      <p:pic>
        <p:nvPicPr>
          <p:cNvPr id="8" name="Содержимое 7" descr="P10303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282" y="3429000"/>
            <a:ext cx="4357718" cy="3429000"/>
          </a:xfrm>
        </p:spPr>
      </p:pic>
      <p:sp>
        <p:nvSpPr>
          <p:cNvPr id="11" name="TextBox 10"/>
          <p:cNvSpPr txBox="1"/>
          <p:nvPr/>
        </p:nvSpPr>
        <p:spPr>
          <a:xfrm>
            <a:off x="714348" y="4000504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Детство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 – 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самое важное и самое потрясающее время в жизни человека. </a:t>
            </a:r>
            <a:endParaRPr lang="ru-RU" sz="4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5127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Дети- это счастье и радость!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P1030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835289"/>
            <a:ext cx="3968156" cy="52908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P1030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3929090" cy="5238787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уже большой!</a:t>
            </a:r>
            <a:endParaRPr lang="ru-RU" dirty="0"/>
          </a:p>
        </p:txBody>
      </p:sp>
      <p:pic>
        <p:nvPicPr>
          <p:cNvPr id="5" name="Содержимое 4" descr="P10307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5"/>
            <a:ext cx="4381531" cy="3286148"/>
          </a:xfrm>
        </p:spPr>
      </p:pic>
      <p:pic>
        <p:nvPicPr>
          <p:cNvPr id="6" name="Содержимое 5" descr="DSC_05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785794"/>
            <a:ext cx="4714876" cy="3214710"/>
          </a:xfrm>
        </p:spPr>
      </p:pic>
      <p:sp>
        <p:nvSpPr>
          <p:cNvPr id="9" name="TextBox 8"/>
          <p:cNvSpPr txBox="1"/>
          <p:nvPr/>
        </p:nvSpPr>
        <p:spPr>
          <a:xfrm>
            <a:off x="1000100" y="428625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 год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428625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 год</a:t>
            </a:r>
            <a:endParaRPr lang="ru-RU" sz="3200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уже большой!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85789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 год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578645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 год</a:t>
            </a:r>
            <a:endParaRPr lang="ru-RU" sz="3200" dirty="0"/>
          </a:p>
        </p:txBody>
      </p:sp>
      <p:pic>
        <p:nvPicPr>
          <p:cNvPr id="7" name="Рисунок 6" descr="P1040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3643306" cy="4857742"/>
          </a:xfrm>
          <a:prstGeom prst="rect">
            <a:avLst/>
          </a:prstGeom>
        </p:spPr>
      </p:pic>
      <p:pic>
        <p:nvPicPr>
          <p:cNvPr id="12" name="Рисунок 11" descr="IMG_20151108_203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857232"/>
            <a:ext cx="2986094" cy="49768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зер\Desktop\Юбилей\ФОТО Колосок\Фото № 3 Вид здания с лицевой сторо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107950"/>
            <a:ext cx="928687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8966783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85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+mn-cs"/>
              </a:rPr>
              <a:t>Я хожу в детский </a:t>
            </a:r>
            <a:r>
              <a:rPr lang="ru-RU" sz="5400" b="1" dirty="0">
                <a:ln w="285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+mn-cs"/>
              </a:rPr>
              <a:t>сад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+mn-cs"/>
              </a:rPr>
              <a:t>№ 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cs typeface="+mn-cs"/>
              </a:rPr>
              <a:t>«Колосок».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 меня там есть друзья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P10401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Содержимое 7" descr="Фото02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91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Моя семья  Шибитовы</vt:lpstr>
      <vt:lpstr>Слайд 2</vt:lpstr>
      <vt:lpstr>Я рос не по дням, а по часам</vt:lpstr>
      <vt:lpstr>Слайд 4</vt:lpstr>
      <vt:lpstr>Дети- это счастье и радость! </vt:lpstr>
      <vt:lpstr>Я уже большой!</vt:lpstr>
      <vt:lpstr>Я уже большой!</vt:lpstr>
      <vt:lpstr>Слайд 8</vt:lpstr>
      <vt:lpstr>У меня там есть друзья</vt:lpstr>
      <vt:lpstr>Мой самый лучший друг  Костин Витя!!!</vt:lpstr>
      <vt:lpstr>Слайд 11</vt:lpstr>
      <vt:lpstr>Самое наше любимое дело - прогулка в лес!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Юля</dc:creator>
  <cp:lastModifiedBy>Юзер</cp:lastModifiedBy>
  <cp:revision>42</cp:revision>
  <dcterms:created xsi:type="dcterms:W3CDTF">2012-05-07T15:15:42Z</dcterms:created>
  <dcterms:modified xsi:type="dcterms:W3CDTF">2006-12-31T20:28:08Z</dcterms:modified>
</cp:coreProperties>
</file>