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71" r:id="rId2"/>
    <p:sldId id="269" r:id="rId3"/>
    <p:sldId id="261" r:id="rId4"/>
    <p:sldId id="266" r:id="rId5"/>
    <p:sldId id="262" r:id="rId6"/>
    <p:sldId id="260" r:id="rId7"/>
    <p:sldId id="257" r:id="rId8"/>
    <p:sldId id="258" r:id="rId9"/>
    <p:sldId id="259" r:id="rId10"/>
    <p:sldId id="265" r:id="rId11"/>
    <p:sldId id="256" r:id="rId12"/>
    <p:sldId id="264" r:id="rId13"/>
    <p:sldId id="267" r:id="rId14"/>
    <p:sldId id="263" r:id="rId15"/>
    <p:sldId id="268" r:id="rId16"/>
    <p:sldId id="27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717" autoAdjust="0"/>
  </p:normalViewPr>
  <p:slideViewPr>
    <p:cSldViewPr>
      <p:cViewPr varScale="1">
        <p:scale>
          <a:sx n="85" d="100"/>
          <a:sy n="85" d="100"/>
        </p:scale>
        <p:origin x="-72" y="-3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01.01.2007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01.01.2007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01.01.2007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01.01.2007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01.01.2007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01.01.2007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01.01.2007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01.01.2007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01.01.2007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01.01.2007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01.01.2007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01.01.2007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01.01.2007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5B106E36-FD25-4E2D-B0AA-010F637433A0}" type="datetimeFigureOut">
              <a:rPr lang="ru-RU" smtClean="0"/>
              <a:pPr/>
              <a:t>01.01.2007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ransition spd="slow">
    <p:circl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4.jpeg"/><Relationship Id="rId7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4.jpeg"/><Relationship Id="rId7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WordArt 3"/>
          <p:cNvSpPr>
            <a:spLocks noChangeArrowheads="1" noChangeShapeType="1" noTextEdit="1"/>
          </p:cNvSpPr>
          <p:nvPr/>
        </p:nvSpPr>
        <p:spPr bwMode="auto">
          <a:xfrm>
            <a:off x="857224" y="428604"/>
            <a:ext cx="7572428" cy="250033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60325">
                  <a:solidFill>
                    <a:srgbClr val="943634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Arial Black"/>
              </a:rPr>
              <a:t>Я сам! Я сама!</a:t>
            </a:r>
            <a:endParaRPr lang="ru-RU" sz="3600" kern="10" spc="0" dirty="0">
              <a:ln w="60325">
                <a:solidFill>
                  <a:srgbClr val="943634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latin typeface="Arial Black"/>
            </a:endParaRPr>
          </a:p>
        </p:txBody>
      </p:sp>
      <p:pic>
        <p:nvPicPr>
          <p:cNvPr id="8" name="Picture 2" descr="Каталог статей - Сайт учителя начальных классов Инны Бессмертно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2857496"/>
            <a:ext cx="3232146" cy="3508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7" descr="http://dspolovinka.ru/attachments/Image/79777724_large_Malchik_1.png?template=generi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43116"/>
            <a:ext cx="4441827" cy="444182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3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J:\DCIM\100OLYMP\PC1014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357298"/>
            <a:ext cx="6477013" cy="4857760"/>
          </a:xfrm>
          <a:prstGeom prst="rect">
            <a:avLst/>
          </a:prstGeom>
          <a:noFill/>
        </p:spPr>
      </p:pic>
      <p:pic>
        <p:nvPicPr>
          <p:cNvPr id="7171" name="Picture 3" descr="J:\DCIM\100OLYMP\PC1014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4" name="Picture 2" descr="J:\DCIM\100OLYMP\PC1014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0"/>
            <a:ext cx="65722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D:\фото\с фотика\садик осень 15\PB1112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J:\DCIM\100OLYMP\PC1014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357298"/>
            <a:ext cx="6477013" cy="4857760"/>
          </a:xfrm>
          <a:prstGeom prst="rect">
            <a:avLst/>
          </a:prstGeom>
          <a:noFill/>
        </p:spPr>
      </p:pic>
      <p:pic>
        <p:nvPicPr>
          <p:cNvPr id="7171" name="Picture 3" descr="J:\DCIM\100OLYMP\PC1014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0"/>
            <a:ext cx="65722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D:\фото\с фотика\садик осень 15\PB1112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D:\фото\с фотика\садик осень 15\PB0911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D:\фото\с фотика\садик осень 15\PB0911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D:\фото\с фотика\садик осень 15\PB09118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2" name="Picture 2" descr="J:\DCIM\100OLYMP\PC10145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6" name="Picture 2" descr="J:\DCIM\100OLYMP\PC10144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0"/>
            <a:ext cx="65722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D:\фото\с фотика\садик осень 15\PB1112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D:\фото\с фотика\садик осень 15\PB0911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D:\фото\с фотика\садик осень 15\PB0911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D:\фото\с фотика\садик осень 15\PB09118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2" name="Picture 2" descr="J:\DCIM\100OLYMP\PC10145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0"/>
            <a:ext cx="65722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D:\фото\с фотика\садик осень 15\PB1112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D:\фото\с фотика\садик осень 15\PB0911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D:\фото\с фотика\садик осень 15\PB0911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D:\фото\с фотика\садик осень 15\PB09118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2" name="Picture 2" descr="J:\DCIM\100OLYMP\PC10145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290" name="Picture 2" descr="J:\DCIM\100OLYMP\PC10144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WordArt 5"/>
          <p:cNvSpPr>
            <a:spLocks noChangeArrowheads="1" noChangeShapeType="1" noTextEdit="1"/>
          </p:cNvSpPr>
          <p:nvPr/>
        </p:nvSpPr>
        <p:spPr bwMode="auto">
          <a:xfrm>
            <a:off x="1042988" y="1484313"/>
            <a:ext cx="7129462" cy="3600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Ребёнок учится тому,</a:t>
            </a:r>
          </a:p>
          <a:p>
            <a:pPr algn="ctr"/>
            <a:r>
              <a:rPr lang="ru-RU" sz="36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что видит у себя в дому -</a:t>
            </a:r>
          </a:p>
          <a:p>
            <a:pPr algn="ctr"/>
            <a:r>
              <a:rPr lang="ru-RU" sz="36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Родители пример ему!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10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10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0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1000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1000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000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1000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1000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000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0"/>
            <a:ext cx="65722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D:\фото\с фотика\садик осень 15\PB1112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D:\фото\с фотика\садик осень 15\PB0911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D:\фото\с фотика\садик осень 15\PB0911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D:\фото\с фотика\садик осень 15\PB09118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3314" name="Picture 2" descr="J:\DCIM\100OLYMP\PC10143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0"/>
            <a:ext cx="65722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D:\фото\с фотика\садик осень 15\PB1112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D:\фото\с фотика\садик осень 15\PB0911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D:\фото\с фотика\садик осень 15\PB0911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D:\фото\с фотика\садик осень 15\PB09118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0"/>
            <a:ext cx="65722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D:\фото\с фотика\садик осень 15\PB1112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 descr="J:\DCIM\100OLYMP\PC1014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0"/>
            <a:ext cx="65722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D:\фото\с фотика\садик осень 15\PB1112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D:\фото\с фотика\садик осень 15\PB0911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D:\фото\с фотика\садик осень 15\PB0911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D:\фото\с фотика\садик осень 15\PB09118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D:\фото\с фотика\садик осень 15\PB09118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0"/>
            <a:ext cx="65722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D:\фото\с фотика\садик осень 15\PB1112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D:\фото\с фотика\садик осень 15\PB0911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D:\фото\с фотика\садик осень 15\PB0911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0"/>
            <a:ext cx="65722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D:\фото\с фотика\садик осень 15\PB1112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0"/>
            <a:ext cx="65722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D:\фото\с фотика\садик осень 15\PB1112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D:\фото\с фотика\садик осень 15\PB0911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5" name="Picture 3" descr="D:\фото\с фотика\садик осень 15\PB0911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0"/>
            <a:ext cx="65722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D:\фото\с фотика\садик осень 15\PB1112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D:\фото\с фотика\садик осень 15\PB0911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 Чередниковой">
  <a:themeElements>
    <a:clrScheme name="Другая 2">
      <a:dk1>
        <a:srgbClr val="FFC000"/>
      </a:dk1>
      <a:lt1>
        <a:sysClr val="window" lastClr="FFFFFF"/>
      </a:lt1>
      <a:dk2>
        <a:srgbClr val="FFC000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Чередниковой</Template>
  <TotalTime>4702869</TotalTime>
  <Words>21</Words>
  <PresentationFormat>Экран (4:3)</PresentationFormat>
  <Paragraphs>4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Презентация Чередниковой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Юзер</dc:creator>
  <cp:lastModifiedBy>Юзер</cp:lastModifiedBy>
  <cp:revision>9</cp:revision>
  <dcterms:created xsi:type="dcterms:W3CDTF">2006-12-31T21:08:40Z</dcterms:created>
  <dcterms:modified xsi:type="dcterms:W3CDTF">2015-12-10T18:28:37Z</dcterms:modified>
</cp:coreProperties>
</file>