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8" r:id="rId13"/>
    <p:sldId id="259" r:id="rId14"/>
    <p:sldId id="260" r:id="rId15"/>
    <p:sldId id="266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МБДОУ Д/С «Лукоморье» С/П «Тополёк»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Коррекционная работа с детьми с ОВЗ в условиях сенсорной комнаты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работа\Сенсорная комната\IMG_20190923_0929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31" y="1526286"/>
            <a:ext cx="2774826" cy="46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та\Сенсорная комната\embl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3445843"/>
            <a:ext cx="2748837" cy="338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та\Сенсорная комната\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617" y="2420888"/>
            <a:ext cx="3400381" cy="285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0113" y="5138617"/>
            <a:ext cx="3563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</a:t>
            </a:r>
            <a:r>
              <a:rPr lang="ru-RU" b="1" dirty="0" smtClean="0"/>
              <a:t>Выполнили:</a:t>
            </a:r>
            <a:endParaRPr lang="ru-RU" b="1" dirty="0"/>
          </a:p>
          <a:p>
            <a:r>
              <a:rPr lang="ru-RU" b="1" dirty="0"/>
              <a:t>Учитель-логопед: Л.А. Чулкова</a:t>
            </a:r>
          </a:p>
          <a:p>
            <a:r>
              <a:rPr lang="ru-RU" b="1" dirty="0"/>
              <a:t>Педагог-психолог: Т.В. </a:t>
            </a:r>
            <a:r>
              <a:rPr lang="ru-RU" b="1" dirty="0" err="1"/>
              <a:t>Баузер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6309320"/>
            <a:ext cx="234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г. </a:t>
            </a:r>
            <a:r>
              <a:rPr lang="ru-RU" dirty="0" smtClean="0"/>
              <a:t>Михайловка, </a:t>
            </a:r>
            <a:r>
              <a:rPr lang="ru-RU" dirty="0"/>
              <a:t>2019 г.</a:t>
            </a:r>
          </a:p>
        </p:txBody>
      </p:sp>
    </p:spTree>
    <p:extLst>
      <p:ext uri="{BB962C8B-B14F-4D97-AF65-F5344CB8AC3E}">
        <p14:creationId xmlns:p14="http://schemas.microsoft.com/office/powerpoint/2010/main" val="4261062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то к презент\IMG_99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233069" cy="564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фото к презент\IMG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87" y="908720"/>
            <a:ext cx="4233069" cy="56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6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фото к презент\IMG_99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89285"/>
            <a:ext cx="41044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фото к презент\IMG_99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6" y="591567"/>
            <a:ext cx="4264762" cy="56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56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2959241" cy="22619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-99392"/>
            <a:ext cx="4248472" cy="6957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1800" b="1" dirty="0" smtClean="0"/>
          </a:p>
          <a:p>
            <a:pPr marL="0" indent="0" algn="just">
              <a:buNone/>
            </a:pPr>
            <a:endParaRPr lang="ru-RU" sz="1800" b="1" dirty="0"/>
          </a:p>
          <a:p>
            <a:pPr marL="0" indent="0" algn="just">
              <a:buNone/>
            </a:pPr>
            <a:r>
              <a:rPr lang="ru-RU" sz="1800" b="1" dirty="0" smtClean="0"/>
              <a:t>Сенсорному </a:t>
            </a:r>
            <a:r>
              <a:rPr lang="ru-RU" sz="1800" b="1" dirty="0"/>
              <a:t>развитию детей с ОВЗ отводится особое внимание. У детей развиваются такие виды восприятия: зрительное, слуховое, тактильно-двигательное, на их основе формируются полноценные представления о внешних свойствах предметов, их форме, цвете, величине, положении в пространстве и времени. Сенсорное воспитание предполагает развитие мыслительных процессов: отождествления, сравнения, анализа, синтеза, обобщения, классификации и абстрагирования, а также стимулирует развитие всех сторон речи (номинативной функции, фразовой речи и др.), способствует обогащению и расширению словаря.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D:\работа\Сенсорная комната\IMG_20190919_102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7" y="1340768"/>
            <a:ext cx="461920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18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052736"/>
            <a:ext cx="3240360" cy="936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2455185" cy="2550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D:\работа\Сенсорная комната\IMG_20190919_10160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24" y="2868340"/>
            <a:ext cx="2809676" cy="39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Q1\AppData\Local\Temp\Rar$DIa0.447\IMG_20190923_091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900" y="4014"/>
            <a:ext cx="5468100" cy="30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Q1\AppData\Local\Temp\Rar$DIa0.075\IMG_20190923_0919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04" y="-14778"/>
            <a:ext cx="3865937" cy="687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downline4life.com/wp-content/uploads/2016/10/maxresdefault-24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33" y="3645024"/>
            <a:ext cx="2401852" cy="26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99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Развитие речи через мелкую моторику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79512" y="1124744"/>
            <a:ext cx="8856984" cy="561662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600" b="1" i="1" u="sng" dirty="0"/>
              <a:t>Цель игры: </a:t>
            </a:r>
            <a:r>
              <a:rPr lang="ru-RU" sz="1600" b="1" dirty="0"/>
              <a:t>развитие мелкой моторики ребенка, развития глазомера, развитие навыка работать самостоятельно, концентрировать внимание, координировать движения, работать согласно порядку действий, уметь сортировать (выделять основные признаки, приоритеты и т. п.), развитие речи.</a:t>
            </a:r>
          </a:p>
          <a:p>
            <a:pPr marL="0" indent="0" fontAlgn="base">
              <a:buNone/>
            </a:pPr>
            <a:r>
              <a:rPr lang="ru-RU" sz="1600" b="1" dirty="0"/>
              <a:t>Необходимые материалы: поднос, 3 миски, 3 вида крупы (дополнительно можно предложить щипцы, китайские палочки)</a:t>
            </a:r>
          </a:p>
          <a:p>
            <a:pPr marL="0" indent="0" fontAlgn="base">
              <a:buNone/>
            </a:pPr>
            <a:r>
              <a:rPr lang="ru-RU" sz="1600" b="1" i="1" u="sng" dirty="0"/>
              <a:t>Ход игры:</a:t>
            </a:r>
          </a:p>
          <a:p>
            <a:pPr marL="0" lvl="0" indent="0" fontAlgn="base">
              <a:buNone/>
            </a:pPr>
            <a:r>
              <a:rPr lang="ru-RU" sz="1600" b="1" dirty="0"/>
              <a:t>На большом подносе расположить три пустые миски.</a:t>
            </a:r>
          </a:p>
          <a:p>
            <a:pPr marL="0" lvl="0" indent="0" fontAlgn="base">
              <a:buNone/>
            </a:pPr>
            <a:r>
              <a:rPr lang="ru-RU" sz="1600" b="1" dirty="0"/>
              <a:t>На середину подноса высыпать по горсти семян: фасоль, горох, бобы.</a:t>
            </a:r>
          </a:p>
          <a:p>
            <a:pPr marL="0" lvl="0" indent="0" fontAlgn="base">
              <a:buNone/>
            </a:pPr>
            <a:r>
              <a:rPr lang="ru-RU" sz="1600" b="1" dirty="0"/>
              <a:t>Предложить ребенку поиграть в «Золушку» и разобрать семена пальчиками по разным мискам.</a:t>
            </a:r>
          </a:p>
          <a:p>
            <a:pPr marL="0" lvl="0" indent="0" fontAlgn="base">
              <a:buNone/>
            </a:pPr>
            <a:r>
              <a:rPr lang="ru-RU" sz="1600" b="1" dirty="0"/>
              <a:t>Показать пример, как нужно раскладывать. Назвать ребенку названия семян и спросить чем они отличаются? Чем схожи (цвет, форма, ощущения)?</a:t>
            </a:r>
          </a:p>
          <a:p>
            <a:pPr marL="0" lvl="0" indent="0" fontAlgn="base">
              <a:buNone/>
            </a:pPr>
            <a:r>
              <a:rPr lang="ru-RU" sz="1600" b="1" dirty="0"/>
              <a:t>Если ребенок справляется, то отойти и дать ему закончить игру самостоятельно. Обязательно похвалить в конце игры</a:t>
            </a:r>
          </a:p>
          <a:p>
            <a:pPr marL="0" lvl="0" indent="0" fontAlgn="base">
              <a:buNone/>
            </a:pPr>
            <a:r>
              <a:rPr lang="ru-RU" sz="1600" b="1" dirty="0"/>
              <a:t>Сварите разобранные семена и дайте попробовать ребенку их на вкус, Узнайте, чем они отличаются по вкусу.</a:t>
            </a:r>
          </a:p>
          <a:p>
            <a:pPr marL="0" lvl="0" indent="0" fontAlgn="base">
              <a:buNone/>
            </a:pPr>
            <a:r>
              <a:rPr lang="ru-RU" sz="1600" b="1" dirty="0"/>
              <a:t>Занятие считается законченным, когда все инструменты убраны на свое место. На рабочем месте не осталось мусора. Стол протерт тряпочкой. Все это должен сделать ребенок самостоятельно.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196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фото к презент\IMG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28" y="404664"/>
            <a:ext cx="448249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77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b="1" dirty="0"/>
              <a:t>Стоит отметить, что сенсорная комната в работе </a:t>
            </a:r>
            <a:r>
              <a:rPr lang="ru-RU" sz="2800" b="1" dirty="0" smtClean="0"/>
              <a:t>логопеда и психолога </a:t>
            </a:r>
            <a:r>
              <a:rPr lang="ru-RU" sz="2800" b="1" dirty="0"/>
              <a:t>представляет собой мощный инструмент по коррекции </a:t>
            </a:r>
            <a:r>
              <a:rPr lang="ru-RU" sz="2800" b="1" dirty="0" smtClean="0"/>
              <a:t>речевых и </a:t>
            </a:r>
            <a:r>
              <a:rPr lang="ru-RU" sz="2800" b="1" dirty="0"/>
              <a:t>п</a:t>
            </a:r>
            <a:r>
              <a:rPr lang="ru-RU" sz="2800" b="1" dirty="0" smtClean="0"/>
              <a:t>сихологических </a:t>
            </a:r>
            <a:r>
              <a:rPr lang="ru-RU" sz="2800" b="1" dirty="0"/>
              <a:t>нарушений, который интересен детям, что существенно повышает эффективность работы. Разнообразие вариантов упражнений с оборудованием в такой комнате просто огромно, а у ребёнка появится шанс раскрыть свой потенциал. Материал, преподносимый ребёнку, должен вызывать у него интерес, тогда он быстрее </a:t>
            </a:r>
            <a:r>
              <a:rPr lang="ru-RU" sz="2800" b="1" dirty="0" smtClean="0"/>
              <a:t>запомнится и соответственно развиваются познавательные процессы и речь. В </a:t>
            </a:r>
            <a:r>
              <a:rPr lang="ru-RU" sz="2800" b="1" dirty="0"/>
              <a:t>случаях работы с детьми с различными нарушениями психического и умственного развития сенсорная комната также даёт </a:t>
            </a:r>
            <a:r>
              <a:rPr lang="ru-RU" sz="2800" b="1" dirty="0" smtClean="0"/>
              <a:t>педагогам </a:t>
            </a:r>
            <a:r>
              <a:rPr lang="ru-RU" sz="2800" b="1" dirty="0"/>
              <a:t>большие возможности </a:t>
            </a:r>
            <a:r>
              <a:rPr lang="ru-RU" sz="2800" b="1" dirty="0" smtClean="0"/>
              <a:t>по </a:t>
            </a:r>
            <a:r>
              <a:rPr lang="ru-RU" sz="2800" b="1" dirty="0"/>
              <a:t>созданию у них положительного эмоционального фона и снятию психологического напряжения.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17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640959" cy="60486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Актуальность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данной проблемы, а также всё возрастающий интерес педагогов-психологов и логопедов к современным технологиям работы с такими нарушениями особым образом выделяют сенсорную комнату. Это инновационное, интерактивное пространство предлагает поистине неисчерпаемый источник различных приёмов и методов работы с речевыми нарушениями. Разнообразные стимуляторы, которыми наполнено сенсорное пространство, помогают педагогу с успехом решать задачи по развитию всех органов чувств ребёнка, по коррекции речи, индивидуальных особенностей характера, а также помогает создать положительный настрой и атмосферу спокойствия. </a:t>
            </a:r>
          </a:p>
          <a:p>
            <a:pPr algn="just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0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Работа с детьми в сенсорной комнате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4031303" cy="4209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/>
              <a:t>Занятие начинается с упражнений на релаксацию, когда ребята могут спокойно сидеть или лежать на мягких модулях, выполняя несложные упражнения на снятие мышечного напряжения.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580112" y="3068960"/>
            <a:ext cx="2887232" cy="3057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F:\фото к презент\IMG_99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686606" cy="49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3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4319335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После </a:t>
            </a:r>
            <a:r>
              <a:rPr lang="ru-RU" b="1" dirty="0"/>
              <a:t>этого наступает очередь активной работы. Используются игры с элементами оборудования (с сенсорными дорожками, панелями с одновременным проговариванием фраз по теме занятия). </a:t>
            </a:r>
            <a:endParaRPr lang="ru-RU" b="1" dirty="0" smtClean="0"/>
          </a:p>
        </p:txBody>
      </p:sp>
      <p:pic>
        <p:nvPicPr>
          <p:cNvPr id="2050" name="Picture 2" descr="F:\фото к презент\IMG_99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81388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4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20688"/>
            <a:ext cx="3959295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 работе применяются также упражнения с песком, способствующие развитию мелкой моторики рук и тактильной чувствительности кончиков пальцев (как известно, развитие именно этих функций напрямую связано с правильным развитием речи). </a:t>
            </a:r>
            <a:endParaRPr lang="ru-RU" dirty="0"/>
          </a:p>
        </p:txBody>
      </p:sp>
      <p:pic>
        <p:nvPicPr>
          <p:cNvPr id="3075" name="Picture 3" descr="F:\фото к презент\IMG_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42124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2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052736"/>
            <a:ext cx="3959295" cy="5073744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На песке можно рисовать контуры букв и проговаривать их, «закапывать» в песок руки, а также искать в нём «клад».</a:t>
            </a:r>
          </a:p>
          <a:p>
            <a:endParaRPr lang="ru-RU" dirty="0"/>
          </a:p>
        </p:txBody>
      </p:sp>
      <p:pic>
        <p:nvPicPr>
          <p:cNvPr id="5" name="Picture 2" descr="F:\фото к презент\IMG_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248472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52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620688"/>
            <a:ext cx="388728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«Горочка».   Набрать в руку песок или воду и произносить любой автоматизируемый звук, насыпая горку (или выливая воду из ладошки).  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«Дорожка».  Произносить заданные логопедом слоги,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прошагивая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» их пальчиками или легко отшлепывая по песку или воде ладошками  и др.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F:\фото к презент\IMG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3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3959295" cy="60486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Для развития фонематического слуха полезны следующие упражнения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Слоговые дорожки». Ребенок рисует круги на песке и воде, проговаривая слоговые дорожки.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Водолаз». Со дна контейнера с водой ребенок достает, называет и откладывает разные игрушки, предметы с дифференцируемыми звуками.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Два моря».   В оба контейнера рабочего стола наливается вода.   Ребенок опускает предметы или игрушки с дифференцируемыми звуками в разные моря (например, в «море [с]» и «море [ш]»).</a:t>
            </a:r>
          </a:p>
          <a:p>
            <a:endParaRPr lang="ru-RU" dirty="0"/>
          </a:p>
        </p:txBody>
      </p:sp>
      <p:pic>
        <p:nvPicPr>
          <p:cNvPr id="4099" name="Picture 3" descr="F:\фото к презент\IMG_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923928" cy="5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6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Ребёнок должен не только слушать, но и слышать педагога. Для этого в сенсорной комнате также предусмотрено особое оборудование, начиная от музыкальных систем и заканчивая звуковыми интерактивными панелями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F:\фото к презент\IMG_99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744416" cy="499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фото к презент\IMG_99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114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320</TotalTime>
  <Words>707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МБДОУ Д/С «Лукоморье» С/П «Тополёк» Коррекционная работа с детьми с ОВЗ в условиях сенсорной комнаты </vt:lpstr>
      <vt:lpstr>Презентация PowerPoint</vt:lpstr>
      <vt:lpstr>Работа с детьми в сенсорной комнате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Ребёнок должен не только слушать, но и слышать педагога. Для этого в сенсорной комнате также предусмотрено особое оборудование, начиная от музыкальных систем и заканчивая звуковыми интерактивными панелями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речи через мелкую моторику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Коррекционная работа с детьми с ОВЗ в условиях сенсорной комнаты</dc:title>
  <dc:creator>Q1</dc:creator>
  <cp:lastModifiedBy>Q1</cp:lastModifiedBy>
  <cp:revision>25</cp:revision>
  <dcterms:created xsi:type="dcterms:W3CDTF">2019-09-23T04:07:01Z</dcterms:created>
  <dcterms:modified xsi:type="dcterms:W3CDTF">2019-09-24T09:10:51Z</dcterms:modified>
</cp:coreProperties>
</file>